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4" d="100"/>
          <a:sy n="64" d="100"/>
        </p:scale>
        <p:origin x="316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62D197E-7769-724A-9F73-6BDDC1253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304241"/>
              </p:ext>
            </p:extLst>
          </p:nvPr>
        </p:nvGraphicFramePr>
        <p:xfrm>
          <a:off x="392776" y="1319513"/>
          <a:ext cx="9120448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26574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667250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426624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2026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年度後期・木曜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受講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上の掲示板，上記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Gmail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で随時受付して，可能な時間に回答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138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68</cp:revision>
  <dcterms:created xsi:type="dcterms:W3CDTF">2020-04-15T07:44:05Z</dcterms:created>
  <dcterms:modified xsi:type="dcterms:W3CDTF">2026-02-17T07:29:33Z</dcterms:modified>
</cp:coreProperties>
</file>